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5143500" cy="9144000"/>
  <p:embeddedFontLst>
    <p:embeddedFont>
      <p:font typeface="Roboto Black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b86QtEn4DDKqTJwWkr3YCVrYO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Black-boldItalic.fntdata"/><Relationship Id="rId16" Type="http://schemas.openxmlformats.org/officeDocument/2006/relationships/font" Target="fonts/RobotoBlack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" name="Google Shape;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Users/andreasduess/.agents/skills/pptx/workspace/6seeds-logo.png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81" y="253350"/>
            <a:ext cx="147525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1456875" y="1049550"/>
            <a:ext cx="61140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i="0" lang="en-US" sz="5200" u="none" cap="none" strike="noStrike">
                <a:solidFill>
                  <a:srgbClr val="073763"/>
                </a:solidFill>
                <a:latin typeface="Roboto Black"/>
                <a:ea typeface="Roboto Black"/>
                <a:cs typeface="Roboto Black"/>
                <a:sym typeface="Roboto Black"/>
              </a:rPr>
              <a:t>Before You Decide,</a:t>
            </a:r>
            <a:endParaRPr i="0" sz="5200" u="none" cap="none" strike="noStrike">
              <a:solidFill>
                <a:srgbClr val="07376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i="0" lang="en-US" sz="5200" u="none" cap="none" strike="noStrike">
                <a:solidFill>
                  <a:srgbClr val="073763"/>
                </a:solidFill>
                <a:latin typeface="Roboto Black"/>
                <a:ea typeface="Roboto Black"/>
                <a:cs typeface="Roboto Black"/>
                <a:sym typeface="Roboto Black"/>
              </a:rPr>
              <a:t>Ask Ditto</a:t>
            </a:r>
            <a:endParaRPr i="0" sz="5200" u="none" cap="none" strike="noStrike">
              <a:solidFill>
                <a:srgbClr val="07376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735575" y="3457925"/>
            <a:ext cx="777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A new approach to qualitative research for commodity boards, designed for decisions that move too fast for traditional methods</a:t>
            </a:r>
            <a:endParaRPr b="0" i="0" sz="2000" u="none" cap="none" strike="noStrike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/>
          <p:nvPr/>
        </p:nvSpPr>
        <p:spPr>
          <a:xfrm>
            <a:off x="762000" y="698450"/>
            <a:ext cx="534716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What You Need to Know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762000" y="1457176"/>
            <a:ext cx="5242322" cy="1008757"/>
          </a:xfrm>
          <a:prstGeom prst="roundRect">
            <a:avLst>
              <a:gd fmla="val 10072" name="adj"/>
            </a:avLst>
          </a:prstGeom>
          <a:solidFill>
            <a:srgbClr val="F6F1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965150" y="1660327"/>
            <a:ext cx="493274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965150" y="2031802"/>
            <a:ext cx="4932742" cy="230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Studies deliver insights within 1–2 weeks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762000" y="2643634"/>
            <a:ext cx="5242322" cy="1008757"/>
          </a:xfrm>
          <a:prstGeom prst="roundRect">
            <a:avLst>
              <a:gd fmla="val 10072" name="adj"/>
            </a:avLst>
          </a:prstGeom>
          <a:solidFill>
            <a:srgbClr val="F6F1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965150" y="2846784"/>
            <a:ext cx="493274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Data Ownership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965150" y="3218259"/>
            <a:ext cx="4932742" cy="230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All inputs and outputs remain confidential with secure access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762000" y="3830092"/>
            <a:ext cx="5242322" cy="1008757"/>
          </a:xfrm>
          <a:prstGeom prst="roundRect">
            <a:avLst>
              <a:gd fmla="val 10072" name="adj"/>
            </a:avLst>
          </a:prstGeom>
          <a:solidFill>
            <a:srgbClr val="F6F1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965150" y="4033242"/>
            <a:ext cx="493274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Reliability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965150" y="4404717"/>
            <a:ext cx="4932742" cy="230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Personas grounded in real data—designed for qualitative direction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/>
          <p:nvPr/>
        </p:nvSpPr>
        <p:spPr>
          <a:xfrm>
            <a:off x="1067589" y="905321"/>
            <a:ext cx="700882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Ready to See It in Action?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944779" y="1860947"/>
            <a:ext cx="7254442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you're facing decisions where perception, trust, or reaction matters, let's talk.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3053651" y="3003947"/>
            <a:ext cx="3036549" cy="123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Book a free demo: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hello@6seedsconsulting.com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+1 416-301-9002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/>
          <p:nvPr/>
        </p:nvSpPr>
        <p:spPr>
          <a:xfrm>
            <a:off x="497750" y="410901"/>
            <a:ext cx="7772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rgbClr val="363166"/>
                </a:solidFill>
                <a:latin typeface="Roboto Black"/>
                <a:ea typeface="Roboto Black"/>
                <a:cs typeface="Roboto Black"/>
                <a:sym typeface="Roboto Black"/>
              </a:rPr>
              <a:t>The Problem You Face</a:t>
            </a:r>
            <a:endParaRPr i="0" sz="36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497750" y="1103375"/>
            <a:ext cx="47121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b="0" i="0" lang="en-US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You represent an entire category. Your decisions are scrutinized by producers, boards, stakeholders, the media, and the public.</a:t>
            </a:r>
            <a:endParaRPr>
              <a:solidFill>
                <a:srgbClr val="4D4D4D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lang="en-US">
                <a:solidFill>
                  <a:srgbClr val="4D4D4D"/>
                </a:solidFill>
              </a:rPr>
              <a:t>And increasingly, you're navigating issues that are emotionally charged—health claims, sustainability, trust.</a:t>
            </a:r>
            <a:endParaRPr>
              <a:solidFill>
                <a:srgbClr val="4D4D4D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b="1" lang="en-US">
                <a:solidFill>
                  <a:srgbClr val="363166"/>
                </a:solidFill>
              </a:rPr>
              <a:t>You can't afford to get it wrong.</a:t>
            </a:r>
            <a:r>
              <a:rPr lang="en-US">
                <a:solidFill>
                  <a:srgbClr val="4D4D4D"/>
                </a:solidFill>
              </a:rPr>
              <a:t> </a:t>
            </a:r>
            <a:endParaRPr>
              <a:solidFill>
                <a:srgbClr val="4D4D4D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lang="en-US">
                <a:solidFill>
                  <a:srgbClr val="4D4D4D"/>
                </a:solidFill>
              </a:rPr>
              <a:t>But traditional research is slow, expensive, and often impractical for the questions that arise in real time.</a:t>
            </a:r>
            <a:endParaRPr b="1">
              <a:solidFill>
                <a:srgbClr val="363166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b="1" lang="en-US">
                <a:solidFill>
                  <a:srgbClr val="363166"/>
                </a:solidFill>
              </a:rPr>
              <a:t>What if you could ask before you decide?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rgbClr val="4D4D4D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rgbClr val="4D4D4D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rgbClr val="4D4D4D"/>
              </a:solidFill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4096975" y="2246711"/>
            <a:ext cx="39750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775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762000" y="634901"/>
            <a:ext cx="7772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Ditto Does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62000" y="1539775"/>
            <a:ext cx="36267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Ditto is a synthetic qualitative research platform that lets you have structured, exploratory conversations with carefully constructed panels of consumers, trade audiences, and stakeholders</a:t>
            </a:r>
            <a:r>
              <a:rPr lang="en-US" sz="1800">
                <a:solidFill>
                  <a:srgbClr val="FFFFFF"/>
                </a:solidFill>
              </a:rPr>
              <a:t>,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anywhere in the world.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4907700" y="1539775"/>
            <a:ext cx="36267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FFFFFF"/>
                </a:solidFill>
              </a:rPr>
              <a:t>It's designed to support the real work behind decisions</a:t>
            </a:r>
            <a:r>
              <a:rPr lang="en-US" sz="1800">
                <a:solidFill>
                  <a:srgbClr val="FFFFFF"/>
                </a:solidFill>
              </a:rPr>
              <a:t>;</a:t>
            </a:r>
            <a:r>
              <a:rPr b="1" lang="en-US" sz="1800">
                <a:solidFill>
                  <a:srgbClr val="FFFFFF"/>
                </a:solidFill>
              </a:rPr>
              <a:t>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 to replace your judgment, but to inform it 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while ideas are still being shaped.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762000" y="507950"/>
            <a:ext cx="6923053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How Teams Use Ditto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762000" y="1320701"/>
            <a:ext cx="692305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Test messages and claims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762000" y="1666726"/>
            <a:ext cx="692305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Ask the same question to different audiences and see where opinions align or diverge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762000" y="2136577"/>
            <a:ext cx="692305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Go deeper when something doesn't add up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762000" y="2482602"/>
            <a:ext cx="692305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Move into one-on-one exchanges to understand what's underneath the first answer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62000" y="2952452"/>
            <a:ext cx="692305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Test visual content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762000" y="3298478"/>
            <a:ext cx="692305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Upload ads, social posts, or campaign materials and explore reactions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762000" y="3768328"/>
            <a:ext cx="692305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Explore sensitive topics honestly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762000" y="4114354"/>
            <a:ext cx="6923053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Ask about trust, confusion, skepticis</a:t>
            </a: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>
                <a:solidFill>
                  <a:srgbClr val="4D4D4D"/>
                </a:solidFill>
              </a:rPr>
              <a:t> - </a:t>
            </a: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topics people often avoid in traditional settings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B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>
            <a:off x="762000" y="507950"/>
            <a:ext cx="693383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Reach the Audiences That Matter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762000" y="1320701"/>
            <a:ext cx="6933831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Access the perspectives you need, when you need them: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762000" y="1835051"/>
            <a:ext cx="6797873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58750" spcFirstLastPara="1" rIns="0" wrap="square" tIns="0">
            <a:noAutofit/>
          </a:bodyPr>
          <a:lstStyle/>
          <a:p>
            <a:pPr indent="-158750" lvl="0" marL="15875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Consumers by generation, lifestyle, or attitude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58750" marR="0" rtl="0" algn="l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Grocery buyers and retail decision-makers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58750" marR="0" rtl="0" algn="l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Foodservice operators and chefs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58750" marR="0" rtl="0" algn="l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Manufacturers and ingredient buyers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58750" marR="0" rtl="0" algn="l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Dietitians and health professionals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58750" marR="0" rtl="0" algn="l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Farmers, producers, and industry stakeholders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58750" marR="0" rtl="0" algn="l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International trade audiences across priority markets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/>
        </p:nvSpPr>
        <p:spPr>
          <a:xfrm>
            <a:off x="762000" y="634901"/>
            <a:ext cx="7772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Why the Insights Feel Different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762000" y="1539776"/>
            <a:ext cx="7772400" cy="650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 traditional qualitative research, people are influenced by group dynamics, moderators, and the desire to sound informed or agreeable.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762000" y="2418457"/>
            <a:ext cx="7772400" cy="325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Ditto removes those pressures.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762000" y="2972098"/>
            <a:ext cx="7620000" cy="1482923"/>
          </a:xfrm>
          <a:prstGeom prst="roundRect">
            <a:avLst>
              <a:gd fmla="val 6851" name="adj"/>
            </a:avLst>
          </a:prstGeom>
          <a:solidFill>
            <a:srgbClr val="F6F1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1015901" y="3225998"/>
            <a:ext cx="7254442" cy="975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Synthetic panels don't need to impress anyone. They can explore confusion, skepticism, fatigue, and uncomfortable truths without hesitation—often resulting in insights that feel clearer and more revealing than expected.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762000" y="634901"/>
            <a:ext cx="73412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Questions That Keep You Up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762000" y="1539776"/>
            <a:ext cx="73412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people think this message means?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762000" y="1977926"/>
            <a:ext cx="73412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claims feel credible—and which feel overstated?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762000" y="2416076"/>
            <a:ext cx="73412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What's the first emotional reaction to this idea?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762000" y="2854226"/>
            <a:ext cx="73412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consumers vs. trade audiences think differently?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762000" y="3292376"/>
            <a:ext cx="73412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makes this feel like more effort than it's worth?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762000" y="3730526"/>
            <a:ext cx="73412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does trust break down?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762000" y="4168676"/>
            <a:ext cx="73412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would have to change for this to feel relevant?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/>
          <p:nvPr/>
        </p:nvSpPr>
        <p:spPr>
          <a:xfrm>
            <a:off x="762000" y="507950"/>
            <a:ext cx="641131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How It Fits Into Real Decisions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762000" y="1320701"/>
            <a:ext cx="641131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Before board meetings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762000" y="1666726"/>
            <a:ext cx="641131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Test messaging or explore stakeholder reactions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762000" y="2187327"/>
            <a:ext cx="641131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During campaign development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762000" y="2533352"/>
            <a:ext cx="641131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Validate claims before creative is finalized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762000" y="3053953"/>
            <a:ext cx="641131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When questions arise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762000" y="3399979"/>
            <a:ext cx="641131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Get clarity on trade perceptions without waiting months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762000" y="3920579"/>
            <a:ext cx="641131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Alongside traditional research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762000" y="4266605"/>
            <a:ext cx="6411319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Explore early-stage ideas, then validate with larger studies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>
            <a:off x="762000" y="571500"/>
            <a:ext cx="7772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How to Get Started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762000" y="1476375"/>
            <a:ext cx="3619500" cy="3486448"/>
          </a:xfrm>
          <a:prstGeom prst="roundRect">
            <a:avLst>
              <a:gd fmla="val 291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9"/>
          <p:cNvCxnSpPr/>
          <p:nvPr/>
        </p:nvCxnSpPr>
        <p:spPr>
          <a:xfrm>
            <a:off x="790575" y="1476375"/>
            <a:ext cx="0" cy="3486448"/>
          </a:xfrm>
          <a:prstGeom prst="straightConnector1">
            <a:avLst/>
          </a:prstGeom>
          <a:noFill/>
          <a:ln cap="flat" cmpd="sng" w="57150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9"/>
          <p:cNvSpPr/>
          <p:nvPr/>
        </p:nvSpPr>
        <p:spPr>
          <a:xfrm>
            <a:off x="1136600" y="1793825"/>
            <a:ext cx="2985998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Managed Research Pilot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1136600" y="2574875"/>
            <a:ext cx="2985998" cy="8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 guided one-month engagement where 6 Seeds designs and runs a focused study for your organization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1136600" y="3619054"/>
            <a:ext cx="2985998" cy="569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Includes up to 15 study questions with clear, shareable outputs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1136600" y="4378672"/>
            <a:ext cx="2985998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Starting at $5,000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4762500" y="1476375"/>
            <a:ext cx="3619500" cy="3486448"/>
          </a:xfrm>
          <a:prstGeom prst="roundRect">
            <a:avLst>
              <a:gd fmla="val 291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9"/>
          <p:cNvCxnSpPr/>
          <p:nvPr/>
        </p:nvCxnSpPr>
        <p:spPr>
          <a:xfrm>
            <a:off x="4791075" y="1476375"/>
            <a:ext cx="0" cy="3486448"/>
          </a:xfrm>
          <a:prstGeom prst="straightConnector1">
            <a:avLst/>
          </a:prstGeom>
          <a:noFill/>
          <a:ln cap="flat" cmpd="sng" w="57150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9"/>
          <p:cNvSpPr/>
          <p:nvPr/>
        </p:nvSpPr>
        <p:spPr>
          <a:xfrm>
            <a:off x="5137100" y="1793825"/>
            <a:ext cx="2985998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166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3166"/>
                </a:solidFill>
                <a:latin typeface="Arial"/>
                <a:ea typeface="Arial"/>
                <a:cs typeface="Arial"/>
                <a:sym typeface="Arial"/>
              </a:rPr>
              <a:t>Annual Platform Access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5137100" y="2279600"/>
            <a:ext cx="2985998" cy="8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One-year access with training for key staff and self-directed exploration across audiences and markets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5137100" y="3323779"/>
            <a:ext cx="2985998" cy="569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For teams that want qualitative insight available year-round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5137100" y="4083397"/>
            <a:ext cx="2985998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Starting at $35,000/year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5137100" y="4479800"/>
            <a:ext cx="13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99999"/>
                </a:solidFill>
              </a:rPr>
              <a:t>all prices in USD</a:t>
            </a:r>
            <a:endParaRPr sz="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2026-01-27T20:05:21Z</dcterms:created>
  <dc:creator>6 Seeds Consulting</dc:creator>
</cp:coreProperties>
</file>